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8" r:id="rId5"/>
    <p:sldId id="288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D85BFE1-11F5-E027-9E5F-846749107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4" name="Immagine 3" descr="Immagine che contiene aria aperta, Veicolo terrestre, persona, ruota&#10;&#10;Descrizione generata automaticamente">
            <a:extLst>
              <a:ext uri="{FF2B5EF4-FFF2-40B4-BE49-F238E27FC236}">
                <a16:creationId xmlns:a16="http://schemas.microsoft.com/office/drawing/2014/main" id="{8E450143-63CF-E1A7-EAD5-A26BADFD31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588" y="0"/>
            <a:ext cx="30928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7" name="Immagine 6" descr="Immagine che contiene Ruota di bicicletta, aria aperta, ruota, Veicolo terrestre&#10;&#10;Descrizione generata automaticamente">
            <a:extLst>
              <a:ext uri="{FF2B5EF4-FFF2-40B4-BE49-F238E27FC236}">
                <a16:creationId xmlns:a16="http://schemas.microsoft.com/office/drawing/2014/main" id="{F166E715-F7F3-06E6-D851-BF834BC6FC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4" name="Immagine 3" descr="Immagine che contiene aria aperta, nuvola, cielo, albero&#10;&#10;Descrizione generata automaticamente">
            <a:extLst>
              <a:ext uri="{FF2B5EF4-FFF2-40B4-BE49-F238E27FC236}">
                <a16:creationId xmlns:a16="http://schemas.microsoft.com/office/drawing/2014/main" id="{2270A10E-D233-2443-87C0-816ADE1DC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15" name="Immagine 14" descr="Immagine che contiene aria aperta, cielo, vestiti, calzature&#10;&#10;Descrizione generata automaticamente">
            <a:extLst>
              <a:ext uri="{FF2B5EF4-FFF2-40B4-BE49-F238E27FC236}">
                <a16:creationId xmlns:a16="http://schemas.microsoft.com/office/drawing/2014/main" id="{E3CEC788-59E2-3542-2C10-24A7C29154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514" y="0"/>
            <a:ext cx="40929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7" name="Immagine 6" descr="Immagine che contiene calzature, vestiti, aria aperta, edificio&#10;&#10;Descrizione generata automaticamente">
            <a:extLst>
              <a:ext uri="{FF2B5EF4-FFF2-40B4-BE49-F238E27FC236}">
                <a16:creationId xmlns:a16="http://schemas.microsoft.com/office/drawing/2014/main" id="{0550013A-9EF7-5750-85D5-F485BF2C90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" y="0"/>
            <a:ext cx="11944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5</cp:revision>
  <dcterms:created xsi:type="dcterms:W3CDTF">2024-11-18T16:14:57Z</dcterms:created>
  <dcterms:modified xsi:type="dcterms:W3CDTF">2024-11-19T13:58:56Z</dcterms:modified>
</cp:coreProperties>
</file>